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B85B6-81CC-4E74-A5F7-63F86EB87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3FD28-1243-42F0-A75E-DC9186762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CD7452-78DF-4722-9920-C91529835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0A5584-7CA2-49C1-8080-3BE2EA23F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C9A9F2-88AF-445F-9103-440914F67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94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6C265-BC2A-4679-A442-21FEB6C0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884639-0428-42E9-9057-AF9EE1A9A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DF174D-C8A7-4480-AF4C-8AAD4EBA5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FB3D2A-BCFE-4094-B14E-F4E510BA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CE4BD0-9722-4865-A381-2AB6C711B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426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5CA954-05CF-4F02-91D6-D4DE28A08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1F63F3-2952-4E65-BA50-2A1968847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0484FE-3065-4CEF-A768-1E726E778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24E6D7-2412-487F-8E8E-25F60C528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CC3C3C-EB2B-461B-9927-94913F13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8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706A1-1886-4E11-8205-9D7FD31F3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65DF35-0959-42BD-8D9E-09E595874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6A220B-D771-4820-8009-5FDE52508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E3D4B-F54A-4CF6-8548-792A3C2C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771581-CD97-4955-A801-F8642676B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186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E28CE-D4DB-498A-BAF3-723283E2F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01EC08-5515-414E-8B2E-1DE98916E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D059EE-4894-4697-86B8-9CA4A15E8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37A08C-6ED9-4E53-8156-0925F0639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A24483-D395-4953-8C4F-6EE72D2DF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29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4C9F2-5121-4576-A1AF-AC618FD2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A0845F-6A50-48E2-B178-341AC0CD8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A37D3-143A-435C-BF15-26A227F9E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12785D-C1D7-4FA5-BCCD-A1A316425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3D8CB4-005F-4871-A8B5-07560552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64AB56-F584-4D85-83B8-2B977ABA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61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7CBD5-B815-4650-B585-1A4B9571B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1E3395-72CA-4DB2-AAE4-D803D8F59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5D5BA9-673E-419D-AAB0-80AEAD2E4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04FC43-A786-4E7B-B9FC-DD362B66E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D785986-D48B-4396-BCAA-CA98940D3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30BDA3-5EF5-4F40-A9A1-8A52B2DD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8C4D69-9C1E-47F5-B814-5695EAD4F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0E4A54-F3BE-442E-9281-75FC0C02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04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5DA28-1252-4818-ADE7-58276A2D1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3C44F6E-FD29-4533-8DDD-49DEFB0B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969A83-8719-4E7A-B711-803E7B65F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B8C4EA-1D0A-4810-B0A1-2AF5DEB26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2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332844-DE38-4A52-BA23-CF3C422D9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C3B0D3-0DDB-45F6-832D-599160B0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E7B8B1-C896-495A-998C-BB77DF21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7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3CDBC-7B8A-4417-90E4-7C06691D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9923D-5B3E-43C4-918B-BB7585BCD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0A71BD-3E3D-4C57-9DFD-90588969B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5A29CA-7985-4F80-AC3A-4F3FBA78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6F3865-FC19-4DCA-8DD9-B3F5285D9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751320-94F8-45F8-9FD1-86B8311B7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939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F910D-1C1F-4055-B94A-6A0F26CAB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1676DE-B420-4BDD-A4C6-904716EA5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CCC843-93C0-4F8B-A6CD-AD09173A7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7A4DFF-FCE1-4729-9173-85FC1C7F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29F43F-5F24-47F4-8E9A-33439A69A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2780B8-A0D1-449D-968A-62E7F221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0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D4676D-F631-4A30-9B0B-88E632D7D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9C1245-4917-4DEA-9B17-E90DA2801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E4DB82-59C5-4926-AD0D-5DFD23623D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47265-E454-4591-A119-296285717AA2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9BEBDC-A06D-4CDD-8B7A-81C11247EF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AF02F7-8641-4B26-8950-29D6DD0CA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A62D-2A93-41B7-9700-6792E2DFE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4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gsHoB71me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yL4zBkS38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A2DA24-E017-40D5-B4FA-93BE57D1F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-2"/>
            <a:ext cx="12192001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72E34-D8C3-40B2-98E5-DCBC839E9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5685" y="3696287"/>
            <a:ext cx="9284677" cy="2702560"/>
          </a:xfrm>
        </p:spPr>
        <p:txBody>
          <a:bodyPr>
            <a:normAutofit fontScale="90000"/>
          </a:bodyPr>
          <a:lstStyle/>
          <a:p>
            <a:r>
              <a:rPr lang="ru-RU" dirty="0"/>
              <a:t>Неделя «День Победы»</a:t>
            </a:r>
            <a:br>
              <a:rPr lang="ru-RU" dirty="0"/>
            </a:br>
            <a:r>
              <a:rPr lang="ru-RU" dirty="0"/>
              <a:t>ФЦКМ «Вспомним защитников Отечества»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Старшая группа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82F098-AF08-4863-B306-103F891D07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1505952"/>
            <a:ext cx="9144000" cy="1655762"/>
          </a:xfrm>
        </p:spPr>
        <p:txBody>
          <a:bodyPr/>
          <a:lstStyle/>
          <a:p>
            <a:r>
              <a:rPr lang="ru-RU" dirty="0"/>
              <a:t>МБДОУ «Детский сад №78 комбинированного вида с татарским языком </a:t>
            </a:r>
            <a:br>
              <a:rPr lang="ru-RU" dirty="0"/>
            </a:br>
            <a:r>
              <a:rPr lang="ru-RU" dirty="0"/>
              <a:t>воспитания и обучения» Авиастроительного района </a:t>
            </a:r>
            <a:r>
              <a:rPr lang="ru-RU" dirty="0" err="1"/>
              <a:t>г.Казани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026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6BA05-D422-4A0B-B67C-E6DFC5C9A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0375"/>
            <a:ext cx="10515600" cy="1325563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 Памяти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4A3A44-47FA-4BEA-94BD-63CAD5B9D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A13A17-9601-4216-BBC4-47EF9DE1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28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8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ACFBB6-83EF-4BF4-BAE0-FD6B02620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609"/>
            <a:ext cx="12192000" cy="68914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91AC2-A0D3-4AE3-9240-6CE71931A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338"/>
            <a:ext cx="10515600" cy="1325563"/>
          </a:xfrm>
        </p:spPr>
        <p:txBody>
          <a:bodyPr/>
          <a:lstStyle/>
          <a:p>
            <a:r>
              <a:rPr lang="ru-RU" b="1" dirty="0"/>
              <a:t>Поиграем!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965037-C2C4-4097-B42A-024FE28CF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6663"/>
            <a:ext cx="9417148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«Полоса препятствий»</a:t>
            </a:r>
          </a:p>
          <a:p>
            <a:pPr marL="0" indent="0">
              <a:buNone/>
            </a:pPr>
            <a:r>
              <a:rPr lang="ru-RU" dirty="0"/>
              <a:t>Дети выполняют несколько заданий: пробежать вокруг обручей («минное поле» - пройти по низкой скамейке, «переправа через реку» - подлезть под дугу).</a:t>
            </a:r>
          </a:p>
          <a:p>
            <a:r>
              <a:rPr lang="ru-RU" dirty="0"/>
              <a:t>«Переправа»</a:t>
            </a:r>
          </a:p>
          <a:p>
            <a:pPr marL="0" indent="0">
              <a:buNone/>
            </a:pPr>
            <a:r>
              <a:rPr lang="ru-RU" dirty="0"/>
              <a:t>Бой состоит из нескольких заданий: перетягивание каната и «Быстрые лодки» (капитаны переправляют с одного берега на другой детей по одному держась за обруч).</a:t>
            </a:r>
          </a:p>
          <a:p>
            <a:r>
              <a:rPr lang="ru-RU" dirty="0"/>
              <a:t> «Привал»</a:t>
            </a:r>
          </a:p>
          <a:p>
            <a:pPr marL="0" indent="0">
              <a:buNone/>
            </a:pPr>
            <a:r>
              <a:rPr lang="ru-RU" dirty="0"/>
              <a:t>Исполнение мальчиками пляски «Яблочко».</a:t>
            </a:r>
          </a:p>
        </p:txBody>
      </p:sp>
    </p:spTree>
    <p:extLst>
      <p:ext uri="{BB962C8B-B14F-4D97-AF65-F5344CB8AC3E}">
        <p14:creationId xmlns:p14="http://schemas.microsoft.com/office/powerpoint/2010/main" val="305506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F0C12E-8E85-4519-96C8-CDFEC34A9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926330-CF56-4050-8644-5E0781918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88" y="351058"/>
            <a:ext cx="7095978" cy="95723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b="1" dirty="0"/>
              <a:t>Беседа «На полях сражений»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5804BC-7883-4656-8EFB-4DA035616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775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1A25E4-2429-4184-9D39-8DBA999C3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F970FF-9EFB-4B8E-BC63-DD99F082D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89" y="450166"/>
            <a:ext cx="11044311" cy="12405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/>
              <a:t>Посмотрите видео про 9 Мая!</a:t>
            </a:r>
            <a:br>
              <a:rPr lang="ru-RU" dirty="0"/>
            </a:br>
            <a:r>
              <a:rPr lang="en-US" dirty="0">
                <a:hlinkClick r:id="rId3"/>
              </a:rPr>
              <a:t>https://www.youtube.com/watch?v=8gsHoB71meE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64FB7E-7DEE-4777-98CC-8BA0BAB48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0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493C67-F8B2-4200-B7F6-F27E93031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2"/>
            <a:ext cx="12070080" cy="677703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BDB4F-0B0B-4B12-9FFC-536F5D26E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771" y="3913406"/>
            <a:ext cx="10515600" cy="1325563"/>
          </a:xfrm>
        </p:spPr>
        <p:txBody>
          <a:bodyPr/>
          <a:lstStyle/>
          <a:p>
            <a:r>
              <a:rPr lang="ru-RU" b="1" dirty="0">
                <a:latin typeface="Arial Black" panose="020B0A04020102020204" pitchFamily="34" charset="0"/>
              </a:rPr>
              <a:t>Бессмертный полк!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ECC4C3-22C1-48BC-BB3A-37BBD0F46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417" y="5438738"/>
            <a:ext cx="7667478" cy="609746"/>
          </a:xfrm>
          <a:solidFill>
            <a:schemeClr val="bg1"/>
          </a:solidFill>
        </p:spPr>
        <p:txBody>
          <a:bodyPr/>
          <a:lstStyle/>
          <a:p>
            <a:r>
              <a:rPr lang="en-US" dirty="0">
                <a:hlinkClick r:id="rId3"/>
              </a:rPr>
              <a:t>https://www.youtube.com/watch?v=SyL4zBkS38s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994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157</Words>
  <Application>Microsoft Office PowerPoint</Application>
  <PresentationFormat>Широкоэкранный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Тема Office</vt:lpstr>
      <vt:lpstr>Неделя «День Победы» ФЦКМ «Вспомним защитников Отечества»  Старшая группа</vt:lpstr>
      <vt:lpstr>Книга Памяти</vt:lpstr>
      <vt:lpstr>Поиграем!</vt:lpstr>
      <vt:lpstr>Беседа «На полях сражений»</vt:lpstr>
      <vt:lpstr>Посмотрите видео про 9 Мая! https://www.youtube.com/watch?v=8gsHoB71meE</vt:lpstr>
      <vt:lpstr>Бессмертный полк!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«День Победы» ФЦКМ «Вспомним защитников Отечества»  Старшая группа</dc:title>
  <dc:creator>Илюза</dc:creator>
  <cp:lastModifiedBy>Илюза</cp:lastModifiedBy>
  <cp:revision>1</cp:revision>
  <dcterms:created xsi:type="dcterms:W3CDTF">2020-05-02T14:47:42Z</dcterms:created>
  <dcterms:modified xsi:type="dcterms:W3CDTF">2020-05-02T15:19:02Z</dcterms:modified>
</cp:coreProperties>
</file>